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0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EXCEPT operator is used to return all rows in the first SELECT statement that are not returned by the second SELECT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51130"/>
            <a:ext cx="755203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expression1, expression2, ...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</a:t>
            </a:r>
          </a:p>
          <a:p>
            <a:r>
              <a:rPr lang="en-US" dirty="0">
                <a:latin typeface="+mj-lt"/>
              </a:rPr>
              <a:t>EXCEPT</a:t>
            </a:r>
          </a:p>
          <a:p>
            <a:r>
              <a:rPr lang="en-US" dirty="0">
                <a:latin typeface="+mj-lt"/>
              </a:rPr>
              <a:t>SELECT expression1, expression2, ...</a:t>
            </a: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2808991-4D07-4785-A373-FD797BACD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190" y="3004928"/>
            <a:ext cx="2856448" cy="1923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EXCEPT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EXCEPT operator is used to return all rows in the first SELECT statement that are not returned by the second SELECT statement.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  <p:sp>
        <p:nvSpPr>
          <p:cNvPr id="7" name="Rectangle 6"/>
          <p:cNvSpPr/>
          <p:nvPr/>
        </p:nvSpPr>
        <p:spPr>
          <a:xfrm>
            <a:off x="4072296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customer_id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sales_2015 </a:t>
            </a:r>
          </a:p>
          <a:p>
            <a:r>
              <a:rPr lang="en-US" dirty="0" smtClean="0">
                <a:latin typeface="+mj-lt"/>
              </a:rPr>
              <a:t>EXCEPT</a:t>
            </a:r>
          </a:p>
          <a:p>
            <a:r>
              <a:rPr lang="en-US" dirty="0" smtClean="0">
                <a:latin typeface="+mj-lt"/>
              </a:rPr>
              <a:t>SELECT </a:t>
            </a:r>
            <a:r>
              <a:rPr lang="en-US" dirty="0" err="1" smtClean="0">
                <a:latin typeface="+mj-lt"/>
              </a:rPr>
              <a:t>customer_id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customer_20_60</a:t>
            </a: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 smtClean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85502192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4354</TotalTime>
  <Words>92</Words>
  <Application>Microsoft Office PowerPoint</Application>
  <PresentationFormat>Widescreen</PresentationFormat>
  <Paragraphs>21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EXCEPT</vt:lpstr>
      <vt:lpstr>EXCEPT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100</cp:revision>
  <dcterms:created xsi:type="dcterms:W3CDTF">2018-09-26T08:50:40Z</dcterms:created>
  <dcterms:modified xsi:type="dcterms:W3CDTF">2018-12-24T10:43:37Z</dcterms:modified>
</cp:coreProperties>
</file>